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885" r:id="rId5"/>
    <p:sldMasterId id="2147483897" r:id="rId6"/>
    <p:sldMasterId id="2147484189" r:id="rId7"/>
    <p:sldMasterId id="2147484529" r:id="rId8"/>
  </p:sldMasterIdLst>
  <p:notesMasterIdLst>
    <p:notesMasterId r:id="rId16"/>
  </p:notesMasterIdLst>
  <p:sldIdLst>
    <p:sldId id="267" r:id="rId9"/>
    <p:sldId id="269" r:id="rId10"/>
    <p:sldId id="264" r:id="rId11"/>
    <p:sldId id="272" r:id="rId12"/>
    <p:sldId id="268" r:id="rId13"/>
    <p:sldId id="263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1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82E22B-C019-C042-AAB6-E76B1AFBC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2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Same slide for presentation 01.54 and 02.07 so translators may copy from one to the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2E22B-C019-C042-AAB6-E76B1AFBC2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6C0C7C-76DB-A04C-9BEB-68B727A86C4F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Same slide for presentation 01.49 and 02.03 so translators may copy from one to the other except that</a:t>
            </a:r>
            <a:r>
              <a:rPr lang="en-US" baseline="0" dirty="0" smtClean="0"/>
              <a:t> 02.03 expands the 01.49 slide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934FEA-AFFE-E640-9F51-E63EF094AC7E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Same slide for presentation 01.50 and 02.04 so translators may copy from one to the other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1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D14240-FED0-4D42-B6CC-D1C70FA92E50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9EB300-592A-7D48-8BAC-37013D06D23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Illonggo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53E6-7556-3D46-A8B7-FE4C4D83C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1083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B59A-A360-0740-BA37-FC95C8C0A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124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E814-CA3D-854C-85B4-ADD86EAB2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4005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7223-35E5-774D-B6B0-A79C8550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9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AE11-577D-7D4C-A94D-C7C1EA0BA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72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D70D-C630-C74C-96FD-B6C595D3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B19E-FFAE-8942-98BB-0DB16B9E6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2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39A0-0AD2-7145-A2D0-4230B1F3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1190-C906-2F4E-A1D8-DDEB74682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4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13A7-014D-3240-9CBF-75E649F5E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F3EF-5929-F34D-9204-A468F7B18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0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9ED8-4AF1-6040-BD20-2A0FE7651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2324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0132-BB81-AB41-AE31-16E3C29B2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6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6A5F-8B02-C54A-B5FC-52BED0E75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844C-3ECE-9947-A4A3-C481DC510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28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152A313-F126-6F4F-913A-04A79E8C1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2957-33ED-AD40-A2E0-40BE1572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2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6650-5591-9A49-AA61-2DF386F82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79F9-0F12-4148-A647-BD3925C5F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8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5749-E6C9-794D-AF28-3638E495A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B0F59-DE8B-9D44-9442-A1EE481C5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57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862C-254E-EB44-B590-21E4D2AB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3719-C3F2-8A48-9440-595B6A16E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651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6CB48-78CD-2542-A8C2-FCD86AF53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6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A4E2-871C-CD4D-8206-F77202DA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5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57BC-EC58-5B47-9CEF-D6744A1B8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37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D491-A4AB-E246-96D8-6BA7F862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94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D398-95DC-2C45-8B99-34DA4A6C4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5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A6BB-6E21-6345-BBB3-503CBB72F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41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839E-D675-A147-9210-FA480E3A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3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4B37-26C0-5246-8595-B6FAC91ED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4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8F82-E170-0E4A-B500-BA53EEFE2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67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E624D-67D2-8640-B73A-6945A33A7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75D2-BF95-A24E-9372-126C5D14F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641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2512-C729-C244-B92E-F5353DBD8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65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97B8E-22B4-1646-9B0B-3E55511F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5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1374-3BFE-AA46-BA81-99D5DCAD2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1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C0799-D13D-3F4D-A3F3-59886950A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9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E35D8-7D27-3943-8E6E-7831CED2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2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C87E-7EA3-4440-93FE-77CE7ACD7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3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6DBF-0488-A140-836C-2E93E1C73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9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1F0D-857D-764E-8E42-5FCE29A61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1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225A-1449-B141-98B2-B865CFD58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7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6C6E-30BF-8145-A783-EB1D3C210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B76E-7C8C-7D4A-B1AF-2C42278EA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342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3DE0-457D-4A4F-A6E8-C3FCB94E8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41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7007-58B9-A24B-8A63-866965DD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5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B3D5-37CE-8748-A8D9-DFC403280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0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94D0B-0699-8F40-86B6-94085E828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8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8080-4416-F24D-8888-D5A02E50A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0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6140-1070-A342-9C5D-142DE8D5E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8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5FE9-29B3-A846-9475-399A0ACC7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2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3EFF9-3A0D-394B-88E4-7D44A19A7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5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332A-B15D-9948-ADAF-D250A58B8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1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21C6-9AB5-FF42-812A-3352EBD23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8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36BEE-02AD-464B-905A-FF8E1F3B7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2170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69B0-1E30-AA45-B24E-79FBB197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4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7FFD-836B-1D43-BD6A-3A69D343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44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4CAB-537D-9646-AAB3-021009DB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6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335B-4F09-DB4D-BD98-3524BC98B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66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6248-AC97-514D-92BA-15E5E9890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0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353E-36EE-984B-8FAD-B6BC3D97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5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C304-6FF4-A447-8572-C068A527B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63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097ED3-4F82-D24A-B0A8-23F80BE99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42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FF39-0931-C148-95BB-241D6C526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413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002A-A630-C145-BCA3-AB0224FF7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91106-A84D-5C49-83B1-201FDCB0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37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54BE-B9FA-DE47-B1A9-26B5A1B26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48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CB27-76F4-BF43-99FA-B53A41A0F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8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8312-57F2-6140-B937-6BFECD4B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7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6BBB-2133-FA45-9FC7-690077499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1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7855-5276-8241-9BE4-CCBAA5735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5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DCF2A-DA22-8446-9338-3B68C99EA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51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B2E8-0332-8449-A793-748C7698E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843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6213-C0DA-584A-A6B9-8B1D86553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103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F15D6-C875-2944-B0A3-9DAB8902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58B6-A49E-A244-A909-0B65F7840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5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7103-5038-1849-BC3C-72DDC2E0F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943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652D-D2C2-3548-8D7D-08F5A43F6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65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7F6BD-718F-2440-BF59-1D5D6DE5F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51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FE1-9782-2B48-97E7-F43EA8F6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465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AE21-2B10-D648-9A14-8FDC2A180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304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E21FD-E387-E149-89CF-B2BF5CB8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61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CBD2-4CBA-C240-9F62-AC32F167A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09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D6A4-C888-684E-8658-56BCAC02D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417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40F44-4664-884E-B612-10D1D795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66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368F-6BDA-CA44-9873-1B45444B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8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64A3-9B80-E64F-AF86-BB8B07CF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387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6ABE188-642F-E04B-BF8C-F4F554847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89EF0D99-A400-824E-BB17-48BE6A3E4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E100D1B-E31E-5348-9021-D936D20C3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C43969-FA67-5749-AD55-0FC5186BA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0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65C65976-9F1F-F24F-942C-FCC9BD45C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charset="0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 charset="0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 charset="0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D336CF-4093-2347-9A9D-D57F8AB99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2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7475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87F2"/>
                </a:solidFill>
              </a:defRPr>
            </a:lvl1pPr>
          </a:lstStyle>
          <a:p>
            <a:pPr>
              <a:defRPr/>
            </a:pPr>
            <a:fld id="{82C30C61-B213-354A-8A02-71C1A29A1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ADF6E9-D3A8-6D46-B5E9-83BAD1944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63" y="609600"/>
            <a:ext cx="4859337" cy="4043363"/>
          </a:xfrm>
        </p:spPr>
        <p:txBody>
          <a:bodyPr/>
          <a:lstStyle/>
          <a:p>
            <a:pPr>
              <a:defRPr/>
            </a:pPr>
            <a:r>
              <a:rPr lang="en-US" sz="4800" b="1" dirty="0" err="1" smtClean="0">
                <a:latin typeface="Arial"/>
                <a:cs typeface="Arial"/>
              </a:rPr>
              <a:t>Mga</a:t>
            </a:r>
            <a:r>
              <a:rPr lang="en-US" sz="4800" b="1" dirty="0" smtClean="0">
                <a:latin typeface="Arial"/>
                <a:cs typeface="Arial"/>
              </a:rPr>
              <a:t> </a:t>
            </a:r>
            <a:r>
              <a:rPr lang="en-US" sz="4800" b="1" dirty="0" err="1" smtClean="0">
                <a:latin typeface="Arial"/>
                <a:cs typeface="Arial"/>
              </a:rPr>
              <a:t>Pamaagi</a:t>
            </a:r>
            <a:r>
              <a:rPr lang="en-US" sz="4800" b="1" dirty="0" smtClean="0">
                <a:latin typeface="Arial"/>
                <a:cs typeface="Arial"/>
              </a:rPr>
              <a:t> </a:t>
            </a:r>
            <a:r>
              <a:rPr lang="en-US" sz="4800" b="1" dirty="0" err="1" smtClean="0">
                <a:latin typeface="Arial"/>
                <a:cs typeface="Arial"/>
              </a:rPr>
              <a:t>sa</a:t>
            </a:r>
            <a:r>
              <a:rPr lang="en-US" sz="4800" b="1" dirty="0" smtClean="0">
                <a:latin typeface="Arial"/>
                <a:cs typeface="Arial"/>
              </a:rPr>
              <a:t> </a:t>
            </a:r>
            <a:r>
              <a:rPr lang="en-US" sz="4800" b="1" dirty="0" err="1" smtClean="0">
                <a:latin typeface="Arial"/>
                <a:cs typeface="Arial"/>
              </a:rPr>
              <a:t>Pagsalaysay</a:t>
            </a:r>
            <a:r>
              <a:rPr lang="en-US" sz="4800" b="1" dirty="0" smtClean="0">
                <a:latin typeface="Arial"/>
                <a:cs typeface="Arial"/>
              </a:rPr>
              <a:t> sang </a:t>
            </a:r>
            <a:r>
              <a:rPr lang="en-US" sz="4800" b="1" dirty="0" err="1" smtClean="0">
                <a:latin typeface="Arial"/>
                <a:cs typeface="Arial"/>
              </a:rPr>
              <a:t>imo</a:t>
            </a:r>
            <a:r>
              <a:rPr lang="en-US" sz="4800" b="1" dirty="0" smtClean="0">
                <a:latin typeface="Arial"/>
                <a:cs typeface="Arial"/>
              </a:rPr>
              <a:t> </a:t>
            </a:r>
            <a:r>
              <a:rPr lang="en-US" sz="4800" b="1" dirty="0" err="1" smtClean="0">
                <a:latin typeface="Arial"/>
                <a:cs typeface="Arial"/>
              </a:rPr>
              <a:t>Kabuhi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11638" y="6149975"/>
            <a:ext cx="4932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Dr.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BibleStudyDownloads.org</a:t>
            </a:r>
            <a:endParaRPr lang="en-US" sz="1800" b="1" kern="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03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488" y="4292600"/>
            <a:ext cx="25765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Progreso</a:t>
            </a:r>
            <a:r>
              <a:rPr lang="en-US" b="1" dirty="0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 sang </a:t>
            </a:r>
            <a:r>
              <a:rPr lang="en-US" b="1" dirty="0" err="1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Pagsalaysay</a:t>
            </a:r>
            <a:endParaRPr lang="en-US" b="1" dirty="0">
              <a:effectLst>
                <a:outerShdw dist="762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cs typeface="Arial" charset="0"/>
              </a:rPr>
              <a:t>vii</a:t>
            </a:r>
          </a:p>
        </p:txBody>
      </p:sp>
      <p:pic>
        <p:nvPicPr>
          <p:cNvPr id="101380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2125"/>
            <a:ext cx="21669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67744" y="1700213"/>
            <a:ext cx="6876256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marL="546100" indent="-546100" algn="l"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Pagpakilala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(1 min.)</a:t>
            </a:r>
          </a:p>
          <a:p>
            <a:pPr marL="546100" indent="-546100" algn="l"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Pagsalaysay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sang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pagpamatuod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br>
              <a:rPr lang="en-US" sz="2800" b="1" dirty="0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</a:br>
            <a:r>
              <a:rPr lang="en-US" sz="2800" b="1" dirty="0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(2-3 min.)</a:t>
            </a:r>
          </a:p>
          <a:p>
            <a:pPr marL="546100" indent="-546100" algn="l"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Paghangyo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(2 min.)</a:t>
            </a:r>
          </a:p>
          <a:p>
            <a:pPr marL="546100" indent="-546100" algn="l"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Wali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sang </a:t>
            </a:r>
            <a:r>
              <a:rPr lang="en-US" sz="28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Epistolo 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(15 min.)</a:t>
            </a:r>
          </a:p>
          <a:p>
            <a:pPr marL="546100" indent="-546100" algn="l"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Wali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sang </a:t>
            </a:r>
            <a:r>
              <a:rPr lang="en-US" sz="28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Istorya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(15 min.)</a:t>
            </a:r>
            <a:endParaRPr lang="en-US" sz="2800" b="1" dirty="0">
              <a:solidFill>
                <a:srgbClr val="000090"/>
              </a:solidFill>
              <a:effectLst>
                <a:outerShdw dist="76200" dir="2700000" algn="tl" rotWithShape="0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059113" y="4868863"/>
            <a:ext cx="2952750" cy="12239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414338"/>
            <a:ext cx="9180513" cy="1143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3600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Ngaa</a:t>
            </a:r>
            <a:r>
              <a:rPr lang="en-US" sz="3600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600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kinanalan</a:t>
            </a:r>
            <a:r>
              <a:rPr lang="en-US" sz="3600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mag </a:t>
            </a:r>
            <a:r>
              <a:rPr lang="en-US" sz="3600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hambal</a:t>
            </a:r>
            <a:r>
              <a:rPr lang="en-US" sz="3600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600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nahanungod</a:t>
            </a:r>
            <a:r>
              <a:rPr lang="en-US" sz="3600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sang </a:t>
            </a:r>
            <a:r>
              <a:rPr lang="en-US" sz="3600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imo</a:t>
            </a:r>
            <a:r>
              <a:rPr lang="en-US" sz="3600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600" b="1" dirty="0" err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kabuhi</a:t>
            </a:r>
            <a:endParaRPr lang="en-US" sz="3200" dirty="0">
              <a:solidFill>
                <a:srgbClr val="F9F9F9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238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F9F9F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 txBox="1">
            <a:spLocks noChangeArrowheads="1"/>
          </p:cNvSpPr>
          <p:nvPr/>
        </p:nvSpPr>
        <p:spPr bwMode="auto">
          <a:xfrm>
            <a:off x="96838" y="1700213"/>
            <a:ext cx="904716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449263" indent="-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Hapos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mag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tuad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sang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detalye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nahanungod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sa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imo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kaugalingon</a:t>
            </a:r>
            <a:endParaRPr lang="en-US" b="1" dirty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Ikaw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ang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eksperto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sa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imo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kaugalingon</a:t>
            </a:r>
            <a:endParaRPr lang="en-US" b="1" dirty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May </a:t>
            </a:r>
            <a:r>
              <a:rPr lang="en-US" b="1" dirty="0" err="1" smtClean="0">
                <a:solidFill>
                  <a:srgbClr val="000000"/>
                </a:solidFill>
              </a:rPr>
              <a:t>oportunidad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pagsugid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nahanungod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imo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natun</a:t>
            </a:r>
            <a:r>
              <a:rPr lang="en-US" b="1" dirty="0" smtClean="0">
                <a:solidFill>
                  <a:srgbClr val="000000"/>
                </a:solidFill>
              </a:rPr>
              <a:t>-an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Ang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taho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nanamian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mamati</a:t>
            </a:r>
            <a:r>
              <a:rPr lang="en-US" b="1" dirty="0" smtClean="0">
                <a:solidFill>
                  <a:srgbClr val="000000"/>
                </a:solidFill>
              </a:rPr>
              <a:t> sang </a:t>
            </a:r>
            <a:r>
              <a:rPr lang="en-US" b="1" dirty="0" err="1" smtClean="0">
                <a:solidFill>
                  <a:srgbClr val="000000"/>
                </a:solidFill>
              </a:rPr>
              <a:t>istorya</a:t>
            </a:r>
            <a:r>
              <a:rPr lang="en-US" b="1" dirty="0" smtClean="0">
                <a:solidFill>
                  <a:srgbClr val="000000"/>
                </a:solidFill>
              </a:rPr>
              <a:t> sang </a:t>
            </a:r>
            <a:r>
              <a:rPr lang="en-US" b="1" dirty="0" err="1" smtClean="0">
                <a:solidFill>
                  <a:srgbClr val="000000"/>
                </a:solidFill>
              </a:rPr>
              <a:t>iban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nga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taho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Makabulig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pagkilala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Diyos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Makabulig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pag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reyalisar</a:t>
            </a:r>
            <a:r>
              <a:rPr lang="en-US" b="1" dirty="0" smtClean="0">
                <a:solidFill>
                  <a:srgbClr val="000000"/>
                </a:solidFill>
              </a:rPr>
              <a:t> sang </a:t>
            </a:r>
            <a:r>
              <a:rPr lang="en-US" b="1" dirty="0" err="1" smtClean="0">
                <a:solidFill>
                  <a:srgbClr val="000000"/>
                </a:solidFill>
              </a:rPr>
              <a:t>pagpakamaayo</a:t>
            </a:r>
            <a:r>
              <a:rPr lang="en-US" b="1" dirty="0" smtClean="0">
                <a:solidFill>
                  <a:srgbClr val="000000"/>
                </a:solidFill>
              </a:rPr>
              <a:t> sang </a:t>
            </a:r>
            <a:r>
              <a:rPr lang="en-US" b="1" dirty="0" err="1" smtClean="0">
                <a:solidFill>
                  <a:srgbClr val="000000"/>
                </a:solidFill>
              </a:rPr>
              <a:t>Diyos</a:t>
            </a:r>
            <a:endParaRPr lang="en-US" b="1" dirty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Oportunidad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sa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pagpanugid</a:t>
            </a:r>
            <a:r>
              <a:rPr lang="en-US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sang </a:t>
            </a:r>
            <a:r>
              <a:rPr lang="en-US" b="1" dirty="0" err="1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kaluwasan</a:t>
            </a:r>
            <a:endParaRPr lang="en-US" sz="2000" dirty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Makabulig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pag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pakig-ayon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iban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nga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taho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Indi </a:t>
            </a:r>
            <a:r>
              <a:rPr lang="en-US" b="1" dirty="0" err="1" smtClean="0">
                <a:solidFill>
                  <a:srgbClr val="000000"/>
                </a:solidFill>
              </a:rPr>
              <a:t>malalis</a:t>
            </a:r>
            <a:r>
              <a:rPr lang="en-US" b="1" dirty="0" smtClean="0">
                <a:solidFill>
                  <a:srgbClr val="000000"/>
                </a:solidFill>
              </a:rPr>
              <a:t> sang </a:t>
            </a:r>
            <a:r>
              <a:rPr lang="en-US" b="1" dirty="0" err="1" smtClean="0">
                <a:solidFill>
                  <a:srgbClr val="000000"/>
                </a:solidFill>
              </a:rPr>
              <a:t>iban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detalye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imo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kabuhi</a:t>
            </a:r>
            <a:endParaRPr lang="en-US" b="1" dirty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b="1" dirty="0" err="1" smtClean="0">
                <a:latin typeface="Arial" charset="0"/>
                <a:cs typeface="Arial" charset="0"/>
              </a:rPr>
              <a:t>Pamaagi</a:t>
            </a:r>
            <a:r>
              <a:rPr lang="en-US" sz="4000" b="1" dirty="0" smtClean="0"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latin typeface="Arial" charset="0"/>
                <a:cs typeface="Arial" charset="0"/>
              </a:rPr>
              <a:t>sa</a:t>
            </a:r>
            <a:r>
              <a:rPr lang="en-US" sz="4000" b="1" dirty="0" smtClean="0"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latin typeface="Arial" charset="0"/>
                <a:cs typeface="Arial" charset="0"/>
              </a:rPr>
              <a:t>Pagpamatuod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455988" cy="1800225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 </a:t>
            </a:r>
            <a:r>
              <a:rPr lang="en-US" sz="28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Maluwas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Panghuna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huna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Buhat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Maging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sigurado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89150" y="2743200"/>
            <a:ext cx="3511550" cy="1938992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u="sng" dirty="0" err="1" smtClean="0">
                <a:solidFill>
                  <a:srgbClr val="000000"/>
                </a:solidFill>
              </a:rPr>
              <a:t>Kaluwasan</a:t>
            </a:r>
            <a:r>
              <a:rPr lang="en-US" sz="2400" b="1" dirty="0" smtClean="0">
                <a:solidFill>
                  <a:srgbClr val="000000"/>
                </a:solidFill>
              </a:rPr>
              <a:t>:</a:t>
            </a:r>
            <a:endParaRPr lang="en-US" sz="24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</a:rPr>
              <a:t>Isalaysay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ang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imo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pagbaton</a:t>
            </a:r>
            <a:endParaRPr lang="en-US" sz="24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</a:rPr>
              <a:t>Ang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imo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tuohan</a:t>
            </a:r>
            <a:endParaRPr lang="en-US" sz="24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</a:rPr>
              <a:t>Maging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sigurado</a:t>
            </a:r>
            <a:r>
              <a:rPr lang="en-US" sz="2400" b="1" dirty="0" smtClean="0">
                <a:solidFill>
                  <a:srgbClr val="000000"/>
                </a:solidFill>
              </a:rPr>
              <a:t>!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657850" y="1447800"/>
            <a:ext cx="3486150" cy="1569660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Naluwas</a:t>
            </a:r>
            <a:r>
              <a:rPr lang="en-US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Panghuna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huna</a:t>
            </a: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pagbago</a:t>
            </a: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Maging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sigurado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2000" y="4581525"/>
            <a:ext cx="41989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Mag </a:t>
            </a:r>
            <a:r>
              <a:rPr lang="en-US" sz="44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tinir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isa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ka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tema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16</a:t>
            </a:r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2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b="1" dirty="0" err="1">
                <a:latin typeface="Arial" charset="0"/>
                <a:cs typeface="Arial" charset="0"/>
              </a:rPr>
              <a:t>Pamaagi</a:t>
            </a:r>
            <a:r>
              <a:rPr lang="en-US" sz="4800" b="1" dirty="0"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latin typeface="Arial" charset="0"/>
                <a:cs typeface="Arial" charset="0"/>
              </a:rPr>
              <a:t>sa</a:t>
            </a:r>
            <a:r>
              <a:rPr lang="en-US" sz="4800" b="1" dirty="0"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latin typeface="Arial" charset="0"/>
                <a:cs typeface="Arial" charset="0"/>
              </a:rPr>
              <a:t>Pagpamatuod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021013" cy="1569660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 </a:t>
            </a:r>
            <a:r>
              <a:rPr lang="en-US" sz="24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Maluwas</a:t>
            </a:r>
            <a:r>
              <a:rPr lang="en-US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Maayong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buhat</a:t>
            </a: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Pagsalig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pPr>
              <a:buFontTx/>
              <a:buChar char="•"/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kumpyansa</a:t>
            </a: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361301" y="2743200"/>
            <a:ext cx="3325124" cy="1754326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u="sng" dirty="0" err="1">
                <a:solidFill>
                  <a:srgbClr val="000000"/>
                </a:solidFill>
              </a:rPr>
              <a:t>Kaluwasan</a:t>
            </a:r>
            <a:r>
              <a:rPr lang="en-US" sz="1800" b="1" u="sng" dirty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:</a:t>
            </a:r>
            <a:endParaRPr lang="en-US" sz="18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Pagtililipon</a:t>
            </a:r>
            <a:r>
              <a:rPr lang="en-US" sz="1800" b="1" dirty="0" smtClean="0">
                <a:solidFill>
                  <a:srgbClr val="000000"/>
                </a:solidFill>
              </a:rPr>
              <a:t> sang </a:t>
            </a:r>
            <a:r>
              <a:rPr lang="en-US" sz="1800" b="1" dirty="0" err="1" smtClean="0">
                <a:solidFill>
                  <a:srgbClr val="000000"/>
                </a:solidFill>
              </a:rPr>
              <a:t>kabataan</a:t>
            </a:r>
            <a:endParaRPr lang="en-US" sz="18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Si </a:t>
            </a:r>
            <a:r>
              <a:rPr lang="en-US" sz="1800" b="1" dirty="0" err="1" smtClean="0">
                <a:solidFill>
                  <a:srgbClr val="000000"/>
                </a:solidFill>
              </a:rPr>
              <a:t>Hesus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ang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regalo</a:t>
            </a:r>
            <a:r>
              <a:rPr lang="en-US" sz="1800" b="1" dirty="0" smtClean="0">
                <a:solidFill>
                  <a:srgbClr val="000000"/>
                </a:solidFill>
              </a:rPr>
              <a:t> sang </a:t>
            </a:r>
            <a:r>
              <a:rPr lang="en-US" sz="1800" b="1" dirty="0" err="1" smtClean="0">
                <a:solidFill>
                  <a:srgbClr val="000000"/>
                </a:solidFill>
              </a:rPr>
              <a:t>Ginoo</a:t>
            </a:r>
            <a:endParaRPr lang="en-US" sz="18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“Nag </a:t>
            </a:r>
            <a:r>
              <a:rPr lang="en-US" sz="1800" b="1" dirty="0" err="1" smtClean="0">
                <a:solidFill>
                  <a:srgbClr val="000000"/>
                </a:solidFill>
              </a:rPr>
              <a:t>untat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ako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sa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pag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pangabudlay</a:t>
            </a:r>
            <a:r>
              <a:rPr lang="en-US" sz="1800" b="1" dirty="0" smtClean="0">
                <a:solidFill>
                  <a:srgbClr val="000000"/>
                </a:solidFill>
              </a:rPr>
              <a:t>'"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46750" y="1447800"/>
            <a:ext cx="2695575" cy="1938992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Naluwas</a:t>
            </a:r>
            <a:r>
              <a:rPr lang="en-US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Kalinong</a:t>
            </a: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Kasiguraduhan</a:t>
            </a: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pagpalangga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iban</a:t>
            </a: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67175" y="4784725"/>
            <a:ext cx="48482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Mag </a:t>
            </a:r>
            <a:r>
              <a:rPr lang="en-US" sz="4000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tinir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isa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ka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tema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</a:rPr>
              <a:t>19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 (Homiletics) link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sa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Libre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ini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nga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presentasyon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1193</TotalTime>
  <Words>293</Words>
  <Application>Microsoft Macintosh PowerPoint</Application>
  <PresentationFormat>On-screen Show (4:3)</PresentationFormat>
  <Paragraphs>65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1_Default Design</vt:lpstr>
      <vt:lpstr>Blue Horizon</vt:lpstr>
      <vt:lpstr>Candybar</vt:lpstr>
      <vt:lpstr>Circuit</vt:lpstr>
      <vt:lpstr>Beach</vt:lpstr>
      <vt:lpstr>Calm</vt:lpstr>
      <vt:lpstr>1_Candybar</vt:lpstr>
      <vt:lpstr>Default Design</vt:lpstr>
      <vt:lpstr>Mga Pamaagi sa Pagsalaysay sang imo Kabuhi</vt:lpstr>
      <vt:lpstr>Progreso sang Pagsalaysay</vt:lpstr>
      <vt:lpstr>Ngaa kinanalan mag hambal nahanungod sang imo kabuhi</vt:lpstr>
      <vt:lpstr>Pamaagi sa Pagpamatuod</vt:lpstr>
      <vt:lpstr>Pamaagi sa Pagpamatuod</vt:lpstr>
      <vt:lpstr>Black</vt:lpstr>
      <vt:lpstr>Preaching (Homiletics) link sa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64</cp:revision>
  <dcterms:created xsi:type="dcterms:W3CDTF">2005-08-07T02:41:35Z</dcterms:created>
  <dcterms:modified xsi:type="dcterms:W3CDTF">2016-09-11T09:36:30Z</dcterms:modified>
</cp:coreProperties>
</file>